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736" r:id="rId2"/>
    <p:sldId id="809" r:id="rId3"/>
    <p:sldId id="811" r:id="rId4"/>
    <p:sldId id="778" r:id="rId5"/>
    <p:sldId id="739" r:id="rId6"/>
    <p:sldId id="740" r:id="rId7"/>
    <p:sldId id="741" r:id="rId8"/>
    <p:sldId id="742" r:id="rId9"/>
    <p:sldId id="743" r:id="rId10"/>
    <p:sldId id="744" r:id="rId11"/>
    <p:sldId id="745" r:id="rId12"/>
    <p:sldId id="746" r:id="rId13"/>
    <p:sldId id="747" r:id="rId14"/>
    <p:sldId id="748" r:id="rId15"/>
    <p:sldId id="749" r:id="rId16"/>
    <p:sldId id="750" r:id="rId17"/>
    <p:sldId id="751" r:id="rId18"/>
    <p:sldId id="752" r:id="rId19"/>
    <p:sldId id="753" r:id="rId20"/>
    <p:sldId id="754" r:id="rId21"/>
    <p:sldId id="755" r:id="rId22"/>
    <p:sldId id="756" r:id="rId23"/>
    <p:sldId id="757" r:id="rId24"/>
    <p:sldId id="758" r:id="rId25"/>
    <p:sldId id="759" r:id="rId26"/>
    <p:sldId id="760" r:id="rId27"/>
    <p:sldId id="761" r:id="rId28"/>
    <p:sldId id="762" r:id="rId29"/>
    <p:sldId id="763" r:id="rId30"/>
    <p:sldId id="764" r:id="rId31"/>
    <p:sldId id="765" r:id="rId32"/>
    <p:sldId id="767" r:id="rId33"/>
    <p:sldId id="768" r:id="rId34"/>
    <p:sldId id="769" r:id="rId35"/>
    <p:sldId id="770" r:id="rId36"/>
    <p:sldId id="771" r:id="rId37"/>
    <p:sldId id="772" r:id="rId38"/>
    <p:sldId id="773" r:id="rId39"/>
    <p:sldId id="774" r:id="rId40"/>
    <p:sldId id="775" r:id="rId41"/>
    <p:sldId id="776" r:id="rId42"/>
    <p:sldId id="777" r:id="rId43"/>
    <p:sldId id="779" r:id="rId44"/>
    <p:sldId id="780" r:id="rId45"/>
    <p:sldId id="781" r:id="rId46"/>
    <p:sldId id="782" r:id="rId47"/>
    <p:sldId id="784" r:id="rId48"/>
    <p:sldId id="785" r:id="rId49"/>
    <p:sldId id="789" r:id="rId50"/>
    <p:sldId id="792" r:id="rId51"/>
    <p:sldId id="794" r:id="rId52"/>
    <p:sldId id="795" r:id="rId53"/>
    <p:sldId id="803" r:id="rId54"/>
    <p:sldId id="804" r:id="rId55"/>
    <p:sldId id="808" r:id="rId56"/>
    <p:sldId id="483" r:id="rId57"/>
    <p:sldId id="735" r:id="rId58"/>
    <p:sldId id="657" r:id="rId59"/>
    <p:sldId id="661" r:id="rId60"/>
    <p:sldId id="662" r:id="rId61"/>
    <p:sldId id="664" r:id="rId62"/>
    <p:sldId id="667" r:id="rId63"/>
    <p:sldId id="668" r:id="rId64"/>
    <p:sldId id="669" r:id="rId65"/>
    <p:sldId id="670" r:id="rId66"/>
    <p:sldId id="671" r:id="rId67"/>
    <p:sldId id="672" r:id="rId68"/>
    <p:sldId id="673" r:id="rId69"/>
    <p:sldId id="674" r:id="rId70"/>
    <p:sldId id="675" r:id="rId71"/>
    <p:sldId id="676" r:id="rId72"/>
    <p:sldId id="677" r:id="rId73"/>
    <p:sldId id="678" r:id="rId74"/>
    <p:sldId id="679" r:id="rId75"/>
    <p:sldId id="680" r:id="rId76"/>
    <p:sldId id="681" r:id="rId77"/>
    <p:sldId id="682" r:id="rId78"/>
    <p:sldId id="683" r:id="rId79"/>
    <p:sldId id="684" r:id="rId80"/>
    <p:sldId id="685" r:id="rId81"/>
    <p:sldId id="686" r:id="rId82"/>
    <p:sldId id="687" r:id="rId83"/>
    <p:sldId id="688" r:id="rId84"/>
    <p:sldId id="689" r:id="rId85"/>
    <p:sldId id="690" r:id="rId86"/>
    <p:sldId id="692" r:id="rId87"/>
    <p:sldId id="693" r:id="rId88"/>
    <p:sldId id="694" r:id="rId89"/>
    <p:sldId id="695" r:id="rId90"/>
    <p:sldId id="696" r:id="rId91"/>
    <p:sldId id="697" r:id="rId92"/>
    <p:sldId id="698" r:id="rId93"/>
    <p:sldId id="699" r:id="rId94"/>
    <p:sldId id="700" r:id="rId95"/>
    <p:sldId id="701" r:id="rId96"/>
    <p:sldId id="702" r:id="rId97"/>
    <p:sldId id="703" r:id="rId98"/>
    <p:sldId id="704" r:id="rId99"/>
    <p:sldId id="705" r:id="rId100"/>
    <p:sldId id="706" r:id="rId101"/>
    <p:sldId id="707" r:id="rId102"/>
    <p:sldId id="708" r:id="rId103"/>
    <p:sldId id="709" r:id="rId104"/>
    <p:sldId id="710" r:id="rId105"/>
    <p:sldId id="711" r:id="rId106"/>
    <p:sldId id="712" r:id="rId107"/>
    <p:sldId id="713" r:id="rId108"/>
    <p:sldId id="714" r:id="rId109"/>
    <p:sldId id="715" r:id="rId110"/>
    <p:sldId id="716" r:id="rId111"/>
    <p:sldId id="717" r:id="rId112"/>
    <p:sldId id="718" r:id="rId113"/>
    <p:sldId id="719" r:id="rId114"/>
    <p:sldId id="720" r:id="rId115"/>
    <p:sldId id="721" r:id="rId116"/>
    <p:sldId id="722" r:id="rId117"/>
    <p:sldId id="723" r:id="rId118"/>
    <p:sldId id="724" r:id="rId119"/>
    <p:sldId id="725" r:id="rId120"/>
    <p:sldId id="726" r:id="rId121"/>
    <p:sldId id="727" r:id="rId122"/>
    <p:sldId id="728" r:id="rId123"/>
    <p:sldId id="729" r:id="rId124"/>
    <p:sldId id="730" r:id="rId125"/>
    <p:sldId id="731" r:id="rId126"/>
    <p:sldId id="732" r:id="rId127"/>
    <p:sldId id="734" r:id="rId128"/>
    <p:sldId id="812" r:id="rId129"/>
    <p:sldId id="813" r:id="rId130"/>
    <p:sldId id="738" r:id="rId131"/>
  </p:sldIdLst>
  <p:sldSz cx="12192000" cy="6858000"/>
  <p:notesSz cx="6858000" cy="9144000"/>
  <p:embeddedFontLst>
    <p:embeddedFont>
      <p:font typeface="Calibri" pitchFamily="34" charset="0"/>
      <p:regular r:id="rId132"/>
      <p:bold r:id="rId133"/>
      <p:italic r:id="rId134"/>
      <p:boldItalic r:id="rId13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CC"/>
    <a:srgbClr val="00CC00"/>
    <a:srgbClr val="597AB4"/>
    <a:srgbClr val="6D89BE"/>
    <a:srgbClr val="5858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7" autoAdjust="0"/>
    <p:restoredTop sz="94660"/>
  </p:normalViewPr>
  <p:slideViewPr>
    <p:cSldViewPr snapToGrid="0">
      <p:cViewPr>
        <p:scale>
          <a:sx n="70" d="100"/>
          <a:sy n="70" d="100"/>
        </p:scale>
        <p:origin x="-8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2.fntdata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3.fntdata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BA57-B49C-40D7-A37A-421F140664A7}" type="datetimeFigureOut">
              <a:rPr lang="vi-VN" smtClean="0"/>
              <a:pPr/>
              <a:t>02/03/2020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4083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ôn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HS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nghỉ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phong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chống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COVID – 19</a:t>
            </a:r>
          </a:p>
          <a:p>
            <a:pPr algn="ctr"/>
            <a:endParaRPr lang="en-US" sz="4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Môn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12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4838" y="5182350"/>
            <a:ext cx="5442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GV: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Minh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Hoàn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6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1965-1968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1961-1965?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CNXH.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1965-1968?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Lai sang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Ních-xơn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1971.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1972?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(1968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(1965 - 1968)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(1969 - 1973)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1961 - 1973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1969 -1973,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1972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1954.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(1972)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1973,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-ne-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Nam, cam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-ne-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1973?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dung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1974-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1973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15(1-1959)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21(7-1973)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1974 -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(1954-1975)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2 - 9 - 1945?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(1945-1954)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(1954-1975)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XHCN.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(1975)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(1954)?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(1954-1975)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(1945-1954)?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1975?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(1954-1975)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8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7" descr="bODY02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52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774209" y="2471699"/>
            <a:ext cx="9471545" cy="112073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TỰ LUẬN</a:t>
            </a:r>
            <a:endParaRPr lang="en-US" sz="3600" b="1" kern="10" dirty="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CC"/>
                  </a:gs>
                  <a:gs pos="100000">
                    <a:srgbClr val="6600CC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443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12" y="1842448"/>
            <a:ext cx="11068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3/1961):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ectangle 2"/>
          <p:cNvGrpSpPr>
            <a:grpSpLocks/>
          </p:cNvGrpSpPr>
          <p:nvPr/>
        </p:nvGrpSpPr>
        <p:grpSpPr bwMode="auto">
          <a:xfrm>
            <a:off x="935567" y="822325"/>
            <a:ext cx="10517717" cy="5187950"/>
            <a:chOff x="442" y="518"/>
            <a:chExt cx="4969" cy="3268"/>
          </a:xfrm>
        </p:grpSpPr>
        <p:pic>
          <p:nvPicPr>
            <p:cNvPr id="1014787" name="Rectangle 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518"/>
              <a:ext cx="4969" cy="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4788" name="Text Box 3"/>
            <p:cNvSpPr txBox="1">
              <a:spLocks noChangeArrowheads="1"/>
            </p:cNvSpPr>
            <p:nvPr/>
          </p:nvSpPr>
          <p:spPr bwMode="auto">
            <a:xfrm>
              <a:off x="448" y="527"/>
              <a:ext cx="4956" cy="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76251" y="246064"/>
            <a:ext cx="11328400" cy="6118225"/>
            <a:chOff x="0" y="192"/>
            <a:chExt cx="5760" cy="393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014791" name="Picture 6" descr="n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792" name="Picture 7" descr="n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14793" name="Picture 8" descr="n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4794" name="Picture 9" descr="n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11717" y="392114"/>
            <a:ext cx="11328400" cy="6118225"/>
            <a:chOff x="0" y="192"/>
            <a:chExt cx="5760" cy="3936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014797" name="Picture 12" descr="n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grayscl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798" name="Picture 13" descr="n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grayscl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14799" name="Picture 14" descr="n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4800" name="Picture 15" descr="n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2337329" y="2624717"/>
            <a:ext cx="7877175" cy="10191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" name="Picture 15" descr="images_3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16" y="5162876"/>
            <a:ext cx="53848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STARS-P"/>
          <p:cNvPicPr preferRelativeResize="0">
            <a:picLocks noChangeAspect="1" noChangeArrowheads="1" noCrop="1"/>
          </p:cNvPicPr>
          <p:nvPr/>
        </p:nvPicPr>
        <p:blipFill>
          <a:blip r:embed="rId6" cstate="print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17" y="898525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DSTARS-P"/>
          <p:cNvPicPr preferRelativeResize="0">
            <a:picLocks noChangeAspect="1" noChangeArrowheads="1" noCrop="1"/>
          </p:cNvPicPr>
          <p:nvPr/>
        </p:nvPicPr>
        <p:blipFill>
          <a:blip r:embed="rId6" cstate="print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87687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DSTARS-P"/>
          <p:cNvPicPr preferRelativeResize="0">
            <a:picLocks noChangeAspect="1" noChangeArrowheads="1" noCrop="1"/>
          </p:cNvPicPr>
          <p:nvPr/>
        </p:nvPicPr>
        <p:blipFill>
          <a:blip r:embed="rId6" cstate="print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03" y="3032125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DSTARS-P"/>
          <p:cNvPicPr preferRelativeResize="0">
            <a:picLocks noChangeAspect="1" noChangeArrowheads="1" noCrop="1"/>
          </p:cNvPicPr>
          <p:nvPr/>
        </p:nvPicPr>
        <p:blipFill>
          <a:blip r:embed="rId6" cstate="print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46856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ua-he-Bea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192000" y="6326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5946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(2-3-1946)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933" y="1647034"/>
            <a:ext cx="12175067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đề: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TỪ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NĂM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1954</a:t>
            </a:r>
          </a:p>
          <a:p>
            <a:pPr marL="742950" indent="-74295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(55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4229" y="3121018"/>
            <a:ext cx="12175067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đề: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1954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NĂM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574" y="368485"/>
            <a:ext cx="3052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(1946)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(2-3-1946)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23-9-1945, ở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2-9-1945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6-3-1946,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hoãn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6-3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19-12-1946,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6-3-1946?</a:t>
            </a:r>
          </a:p>
          <a:p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7" descr="bODY02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52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774209" y="2471699"/>
            <a:ext cx="9471545" cy="112073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TRẮC NGHIỆM</a:t>
            </a:r>
            <a:endParaRPr lang="en-US" sz="3600" b="1" kern="10" dirty="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CC"/>
                  </a:gs>
                  <a:gs pos="100000">
                    <a:srgbClr val="6600CC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443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2-9-1945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6-3-1946?</a:t>
            </a:r>
          </a:p>
          <a:p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</a:p>
          <a:p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2-9-1945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6-3-1946)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9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(6-3-1946)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</a:p>
          <a:p>
            <a:pPr algn="just"/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Phôngtennơblô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(7-1946)?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6-3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19-12-1946?</a:t>
            </a:r>
          </a:p>
          <a:p>
            <a:pPr algn="just"/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18-12-1946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19-12-1946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20-12-1946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20-12-1946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12-12-1946, Ban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(1946 -1954)?</a:t>
            </a:r>
          </a:p>
          <a:p>
            <a:pPr algn="just"/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6604000" y="2819401"/>
            <a:ext cx="162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2153"/>
            <a:ext cx="12175067" cy="822959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933" y="4581354"/>
            <a:ext cx="12175067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NĂM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1954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57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>
        <p14:warp dir="in"/>
        <p:sndAc>
          <p:stSnd>
            <p:snd r:embed="rId4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9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(1946-1954)?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(1946-1954)?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19-12-1946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Cao-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IV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1947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1950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1951-1952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1947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1947,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Lau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Lau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39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(1947)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Valuy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Rơve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Tátxinhi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Nava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15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Đờlát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Tátxinhi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15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(1935)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 (1951)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 (1960)</a:t>
            </a: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IV (1976)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15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Tátxinhi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15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45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1950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1953-1954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ngoặt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25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6604000" y="2819401"/>
            <a:ext cx="162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2153"/>
            <a:ext cx="12175067" cy="822959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933" y="4581354"/>
            <a:ext cx="12175067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1954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NĂM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571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>
        <p14:warp dir="in"/>
        <p:sndAc>
          <p:stSnd>
            <p:snd r:embed="rId4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1255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8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 CÂU HỎI </a:t>
            </a:r>
            <a:r>
              <a:rPr lang="en-US" sz="8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8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065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(1954- 1975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878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1976,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1975.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878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(1945 - 1975)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878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(1975)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(1945 - 1954)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(1954 - 1975)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1975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(1945 -1954)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(1954 -1975)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1953- 1954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(3 - 1975)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1954 - 1975,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(1954-1975)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(1945 - 1954)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(1954 - 1975)?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1945,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(1945-1975),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  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1975?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1954 - 1975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(1954-1975)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Truman.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Domino.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Nicxon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Kenedy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1954-1975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ồ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quệ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(1954-1957)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(1954-1957),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BCH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(1-1959)?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(1959-1960)?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6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(1954-1964)?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9-1960,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1954-1975.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CNXH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1954-1975.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algn="just"/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1963?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(1961-1965)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so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(1965-1968)?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minh.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(2/1/1963)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(1965)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(1965 - 1968)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(1961 - 1965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đòi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rút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Phật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tóc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1968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1968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7306</TotalTime>
  <Words>312</Words>
  <Application>Microsoft Office PowerPoint</Application>
  <PresentationFormat>Custom</PresentationFormat>
  <Paragraphs>867</Paragraphs>
  <Slides>130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4" baseType="lpstr">
      <vt:lpstr>Arial</vt:lpstr>
      <vt:lpstr>Times New Roman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254</cp:revision>
  <dcterms:created xsi:type="dcterms:W3CDTF">2018-08-04T03:11:51Z</dcterms:created>
  <dcterms:modified xsi:type="dcterms:W3CDTF">2020-03-02T00:53:48Z</dcterms:modified>
</cp:coreProperties>
</file>